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59" r:id="rId3"/>
    <p:sldId id="261" r:id="rId4"/>
    <p:sldId id="263" r:id="rId5"/>
    <p:sldId id="264" r:id="rId6"/>
    <p:sldId id="262" r:id="rId7"/>
    <p:sldId id="256" r:id="rId8"/>
    <p:sldId id="257" r:id="rId9"/>
    <p:sldId id="258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89" y="3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D04C3-D156-4633-A7E3-B3B0BB985E7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0646F-0A48-4193-B629-8AACCC0A591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921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A78D-5F5C-455A-A157-AC2B94555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E594E-D149-482F-AAA7-D881EDE2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1E4B1-338A-4257-83DA-EB2C7608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126A1-2439-41B1-808A-E340442F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8D23B-1682-4CF7-9FB8-C82D9098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67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83C6-9236-4F89-920F-68E676ED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996AD-CC25-4CC8-B20F-2A6FF4829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B4415-5B8A-4DFA-A52E-1D099BF7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0CC38-8199-4D63-AFE8-1CE21BDD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4AA81-497F-4205-BF77-E7868D43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283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17A386-4D5A-4793-9B1E-1424C6C87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67CA8-602E-4C11-9E13-F3C643977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FB84D-1BDC-4D2A-84AC-3EFE95D6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737E-B7B7-478F-8D23-682BC4CA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95A69-B1BB-4688-B89A-2ACD4272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814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B89E-0725-495E-BDAA-475FF587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80D2-A3BB-4648-B405-011DB7451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AD547-4D47-4D65-8986-14506D9A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3A372-3D26-44F0-9995-04BDD88F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F1AA0-18BA-47E3-A763-A32AEE21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558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E219-8019-4490-9145-C6F9777F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F59ED-55F6-4CE2-9F2D-223017AC6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18125-C541-4129-A480-C24C0ED83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468E-B4C8-4B68-9D61-A2CFA3A41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40B2-32BF-4720-A21E-E1AFB8263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92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E5B1-E0CB-438E-AB01-0CB2976F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7C5B-9E1C-4120-82DD-9A2210EE8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D7336-10A4-4728-B8AC-014C56CED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F62D9-6547-4A7B-ACD0-0A007BF3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309F6-73F0-45C4-AC08-6698A49F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5F012-7288-4A3E-A5DE-111602D5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82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B03C-A9AC-4AC8-8C1E-F4B1C0FB1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258F0-9319-46C0-8015-79D95E01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FFC05-CB25-432B-A202-03345B6ED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C5B7A-17AA-4BF6-A5AE-80A4B51D4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9DF6F-F096-4048-918A-3797D9CAE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65510-A266-4C4D-AE4E-5713C49B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15899B-6343-43CA-819E-48948875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13B43-BF93-41B4-BA9B-EE599EC0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22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FB9E-FDCD-4FF6-BBF7-55D4A67C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389A7-8F7D-47BC-900F-F0D9F659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65040-857A-49E6-829A-A8E5CBE3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F55A5-C249-411E-AF22-05A6E3CD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318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51C49-E2A7-4BF5-9B2C-09F97C34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7D5ED-C9B6-4D8E-9FF1-F83197A41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BB3C-D7FD-482E-92C2-895EAE50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3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2743-73EE-4393-B768-EB2BBAB2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60D3B-48C7-4D32-B4CE-61AD4139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C6FAF-D48D-4C04-9396-0168858C5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25A57-BAFE-42AC-9275-2E46F4BD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4B918-323F-425F-B765-1ECB7C2B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BE4A8-BEA0-46E5-A245-FAF8BB3B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690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462F-D4C7-4644-9EA6-CD490396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41011B-E012-472E-9920-EB14D1359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15AF8-6352-4B54-886F-041714C47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8B04-F918-4CF9-89EC-0F3F1EC8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2BF0A-A5F8-4C25-8279-9316F2A4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3E435-E103-4F49-B165-79A805EE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430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AA4C8-B3D7-4FBD-9B14-637C76B9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29F3B-B0F7-4299-B811-59E35B468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7BCD3-6146-453F-93B2-168BACE27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6AD4C-F648-48AD-9DA9-6B6942E40F44}" type="datetimeFigureOut">
              <a:rPr lang="de-CH" smtClean="0"/>
              <a:t>15.01.2018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FE3FA-1DF0-4053-9036-F4F628749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F05A9-3D56-472C-89FA-F1F422D30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26ECA-5C63-40AD-9DA2-6B8DC7E0E80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89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75437-2CFA-4E63-9897-B616300B5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88AE0-78B7-4056-86F6-01B5E0250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F66DC-84AE-49C7-AF4B-140A0CC18171}"/>
              </a:ext>
            </a:extLst>
          </p:cNvPr>
          <p:cNvSpPr/>
          <p:nvPr/>
        </p:nvSpPr>
        <p:spPr>
          <a:xfrm>
            <a:off x="5564756" y="439597"/>
            <a:ext cx="577113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LoponCRM</a:t>
            </a:r>
            <a:endParaRPr lang="en-US" sz="9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595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.imgur.com/IHj0Wf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44953" y="-859816"/>
            <a:ext cx="267496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13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8DAE-E0BB-42AE-88DA-39601D83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26139-D441-4099-832A-C43FE5016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9" b="6938"/>
          <a:stretch/>
        </p:blipFill>
        <p:spPr>
          <a:xfrm>
            <a:off x="142279" y="0"/>
            <a:ext cx="11907442" cy="6815959"/>
          </a:xfrm>
        </p:spPr>
      </p:pic>
    </p:spTree>
    <p:extLst>
      <p:ext uri="{BB962C8B-B14F-4D97-AF65-F5344CB8AC3E}">
        <p14:creationId xmlns:p14="http://schemas.microsoft.com/office/powerpoint/2010/main" val="357654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AC240A-D6A9-475E-8175-C529437ED333}"/>
              </a:ext>
            </a:extLst>
          </p:cNvPr>
          <p:cNvSpPr/>
          <p:nvPr/>
        </p:nvSpPr>
        <p:spPr>
          <a:xfrm>
            <a:off x="1148055" y="100712"/>
            <a:ext cx="972772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Money </a:t>
            </a:r>
            <a:r>
              <a:rPr lang="de-CH" sz="8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money</a:t>
            </a:r>
            <a:r>
              <a:rPr lang="de-CH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de-CH" sz="8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money</a:t>
            </a:r>
            <a:endParaRPr lang="de-CH" sz="8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981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1ED5-D384-4463-A064-D573FDA89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E2121-5970-4E2D-873A-1C260256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723"/>
            <a:ext cx="12192000" cy="403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D9F71E-1C1C-431D-A292-C442213DF011}"/>
              </a:ext>
            </a:extLst>
          </p:cNvPr>
          <p:cNvSpPr/>
          <p:nvPr/>
        </p:nvSpPr>
        <p:spPr>
          <a:xfrm>
            <a:off x="3614403" y="176670"/>
            <a:ext cx="505779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Zielgruppe</a:t>
            </a:r>
            <a:endParaRPr lang="en-US" sz="8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891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A0F5-54BA-4374-A93D-E45CF800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6CC40-873B-4F87-8EC1-0D40EDC21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08" y="0"/>
            <a:ext cx="8469991" cy="6928633"/>
          </a:xfrm>
        </p:spPr>
      </p:pic>
    </p:spTree>
    <p:extLst>
      <p:ext uri="{BB962C8B-B14F-4D97-AF65-F5344CB8AC3E}">
        <p14:creationId xmlns:p14="http://schemas.microsoft.com/office/powerpoint/2010/main" val="15928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FB960-6116-4207-91A7-760776B4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" y="39257"/>
            <a:ext cx="6870700" cy="68660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145F1-00AC-40B5-9D94-317988986677}"/>
              </a:ext>
            </a:extLst>
          </p:cNvPr>
          <p:cNvSpPr/>
          <p:nvPr/>
        </p:nvSpPr>
        <p:spPr>
          <a:xfrm>
            <a:off x="7225862" y="2488701"/>
            <a:ext cx="441327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CH" sz="115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75265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08E1-D4B9-487E-8DDC-52B6ED281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6859"/>
            <a:ext cx="6274675" cy="2387600"/>
          </a:xfrm>
        </p:spPr>
        <p:txBody>
          <a:bodyPr/>
          <a:lstStyle/>
          <a:p>
            <a:r>
              <a:rPr lang="de-CH" dirty="0"/>
              <a:t>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winner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CEDFD-D374-4D58-9BC4-3CF2408FF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9"/>
          <a:stretch/>
        </p:blipFill>
        <p:spPr>
          <a:xfrm>
            <a:off x="6126005" y="-10947"/>
            <a:ext cx="6065995" cy="68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0C36-67BA-41CA-BC92-4E5023CB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3F385-E860-447E-A765-B6710A783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4" y="2608387"/>
            <a:ext cx="2857500" cy="6000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260F8-B3C2-428C-B8F6-5C89C9FF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69" y="1934026"/>
            <a:ext cx="4317631" cy="1689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A82C5-F061-48E8-8542-3676EB78A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853259"/>
            <a:ext cx="3429000" cy="171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CEEB29-BAC1-4827-B46F-29D0B03B1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125" y="3588993"/>
            <a:ext cx="2236456" cy="2236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EC00F3-C0FA-48DD-85FD-0D2C3D836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25" y="4996169"/>
            <a:ext cx="4200786" cy="16114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B6F3F-E14D-4A90-8FDB-02DA196E4D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9" y="3813627"/>
            <a:ext cx="3958522" cy="738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05AD87-7547-4DF3-AC8E-97DE0D6F3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2" y="838401"/>
            <a:ext cx="2314575" cy="657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59612D-18D0-41CE-8E8F-249591EFF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26" y="3730643"/>
            <a:ext cx="2745505" cy="1265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590D47-5F93-4897-920D-148BBF273C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41" y="4707221"/>
            <a:ext cx="2266802" cy="19037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EBDC90-E76F-4EAC-8D72-A33D787C2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51" y="726534"/>
            <a:ext cx="1682750" cy="16827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38BD1DB-FC36-4F11-B916-390C65B20D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13662" y="879959"/>
            <a:ext cx="3228975" cy="7715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B5AD15-744D-4B8A-971F-3888544AA4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89" y="172211"/>
            <a:ext cx="1670138" cy="1670138"/>
          </a:xfrm>
          <a:prstGeom prst="rect">
            <a:avLst/>
          </a:prstGeom>
        </p:spPr>
      </p:pic>
      <p:pic>
        <p:nvPicPr>
          <p:cNvPr id="31" name="Grafik 1">
            <a:extLst>
              <a:ext uri="{FF2B5EF4-FFF2-40B4-BE49-F238E27FC236}">
                <a16:creationId xmlns:a16="http://schemas.microsoft.com/office/drawing/2014/main" id="{06238D62-C5B1-453C-AEDA-EC59D59FCF4C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2" y="5049862"/>
            <a:ext cx="2290762" cy="5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2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45FD-BC45-4439-A72C-E811857A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1C72D-EFF4-4D0D-A8EA-AB12D1497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1" y="0"/>
            <a:ext cx="11452339" cy="6858000"/>
          </a:xfrm>
        </p:spPr>
      </p:pic>
    </p:spTree>
    <p:extLst>
      <p:ext uri="{BB962C8B-B14F-4D97-AF65-F5344CB8AC3E}">
        <p14:creationId xmlns:p14="http://schemas.microsoft.com/office/powerpoint/2010/main" val="408035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the winner is…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Rindlisbacher</dc:creator>
  <cp:lastModifiedBy>Florian Rindlisbacher</cp:lastModifiedBy>
  <cp:revision>8</cp:revision>
  <dcterms:created xsi:type="dcterms:W3CDTF">2018-01-15T08:27:17Z</dcterms:created>
  <dcterms:modified xsi:type="dcterms:W3CDTF">2018-01-15T09:36:17Z</dcterms:modified>
</cp:coreProperties>
</file>